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4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7448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35837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01700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5769C1-10D8-6CE4-5538-43D9DC5FD2D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4400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82456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71564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942A9C-42A4-AA8D-0580-B978A45179A8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7706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817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05819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043ECC-4DEC-3A0C-A831-96112B22A3E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0CC382-BC0E-8912-3ECC-992E49CD1C0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4243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16406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82967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3CBB9A-FC56-A9B3-E4F1-331125B0BFD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2915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16750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2432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CD5E11-0F59-4B53-891F-B76CB345CA2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33171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67117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8356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551736-2280-C6ED-4400-F55E25801CF2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pour l'image de la diapositive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Remarques Espace réservé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FR">
              <a:latin typeface="Arial"/>
              <a:cs typeface="Arial"/>
            </a:endParaRPr>
          </a:p>
        </p:txBody>
      </p:sp>
      <p:sp>
        <p:nvSpPr>
          <p:cNvPr id="4" name="Espace réservé pour le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fr-FR"/>
              <a:t>1</a:t>
            </a:fld>
            <a:endParaRPr lang="fr-FR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7745671" name="Espace réservé pour l'image de la diapositive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022397568" name="Remarques Espace réservé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FR">
              <a:latin typeface="Arial"/>
              <a:cs typeface="Arial"/>
            </a:endParaRPr>
          </a:p>
        </p:txBody>
      </p:sp>
      <p:sp>
        <p:nvSpPr>
          <p:cNvPr id="235584134" name="Espace réservé pour le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90925C-80E4-D03F-6B0F-87BFE0ED1A01}" type="slidenum">
              <a:rPr lang="fr-FR"/>
              <a:t/>
            </a:fld>
            <a:endParaRPr lang="fr-FR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3C5675-9C76-D98F-0FD7-D47E1AC22A56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494216" name=""/>
          <p:cNvSpPr txBox="1"/>
          <p:nvPr/>
        </p:nvSpPr>
        <p:spPr bwMode="auto">
          <a:xfrm flipH="0" flipV="0">
            <a:off x="43416" y="63497"/>
            <a:ext cx="700962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Image selection</a:t>
            </a:r>
            <a:endParaRPr sz="2600"/>
          </a:p>
        </p:txBody>
      </p:sp>
      <p:pic>
        <p:nvPicPr>
          <p:cNvPr id="1266683755" name=""/>
          <p:cNvPicPr>
            <a:picLocks noChangeAspect="1"/>
          </p:cNvPicPr>
          <p:nvPr/>
        </p:nvPicPr>
        <p:blipFill>
          <a:blip r:embed="rId3"/>
          <a:srcRect l="-1987" t="0" r="0" b="14799"/>
          <a:stretch/>
        </p:blipFill>
        <p:spPr bwMode="auto">
          <a:xfrm flipH="0" flipV="0">
            <a:off x="350333" y="1005416"/>
            <a:ext cx="4361366" cy="5471583"/>
          </a:xfrm>
          <a:prstGeom prst="rect">
            <a:avLst/>
          </a:prstGeom>
        </p:spPr>
      </p:pic>
      <p:pic>
        <p:nvPicPr>
          <p:cNvPr id="152579513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921499" y="3429000"/>
            <a:ext cx="4305299" cy="208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3334859" name=""/>
          <p:cNvSpPr txBox="1"/>
          <p:nvPr/>
        </p:nvSpPr>
        <p:spPr bwMode="auto">
          <a:xfrm flipH="0" flipV="0">
            <a:off x="43416" y="63496"/>
            <a:ext cx="355355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QGIS plugin</a:t>
            </a:r>
            <a:endParaRPr sz="2600"/>
          </a:p>
        </p:txBody>
      </p:sp>
      <p:sp>
        <p:nvSpPr>
          <p:cNvPr id="1908590168" name=""/>
          <p:cNvSpPr txBox="1"/>
          <p:nvPr/>
        </p:nvSpPr>
        <p:spPr bwMode="auto">
          <a:xfrm flipH="0" flipV="0">
            <a:off x="305138" y="1184485"/>
            <a:ext cx="627536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fr-FR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https://www.youtube.com/watch?v=SyNTdSNyFDI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6034666" name=""/>
          <p:cNvSpPr txBox="1"/>
          <p:nvPr/>
        </p:nvSpPr>
        <p:spPr bwMode="auto">
          <a:xfrm flipH="0" flipV="0">
            <a:off x="43416" y="63498"/>
            <a:ext cx="699630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Comparaison of two images</a:t>
            </a:r>
            <a:endParaRPr sz="2600"/>
          </a:p>
        </p:txBody>
      </p:sp>
      <p:pic>
        <p:nvPicPr>
          <p:cNvPr id="695427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1626" y="1365249"/>
            <a:ext cx="12278472" cy="5037666"/>
          </a:xfrm>
          <a:prstGeom prst="rect">
            <a:avLst/>
          </a:prstGeom>
        </p:spPr>
      </p:pic>
      <p:sp>
        <p:nvSpPr>
          <p:cNvPr id="875610967" name=""/>
          <p:cNvSpPr/>
          <p:nvPr/>
        </p:nvSpPr>
        <p:spPr bwMode="auto">
          <a:xfrm flipH="0" flipV="0">
            <a:off x="1652081" y="1714496"/>
            <a:ext cx="889001" cy="486831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380482" name=""/>
          <p:cNvSpPr txBox="1"/>
          <p:nvPr/>
        </p:nvSpPr>
        <p:spPr bwMode="auto">
          <a:xfrm flipH="0" flipV="0">
            <a:off x="43416" y="63498"/>
            <a:ext cx="354059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Time laps</a:t>
            </a:r>
            <a:endParaRPr sz="2600"/>
          </a:p>
        </p:txBody>
      </p:sp>
      <p:pic>
        <p:nvPicPr>
          <p:cNvPr id="6728048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68916" y="1092038"/>
            <a:ext cx="10340949" cy="5458588"/>
          </a:xfrm>
          <a:prstGeom prst="rect">
            <a:avLst/>
          </a:prstGeom>
        </p:spPr>
      </p:pic>
      <p:sp>
        <p:nvSpPr>
          <p:cNvPr id="1970601865" name=""/>
          <p:cNvSpPr/>
          <p:nvPr/>
        </p:nvSpPr>
        <p:spPr bwMode="auto">
          <a:xfrm flipH="0" flipV="0">
            <a:off x="10764332" y="2920997"/>
            <a:ext cx="518582" cy="48683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6062760" name=""/>
          <p:cNvSpPr txBox="1"/>
          <p:nvPr/>
        </p:nvSpPr>
        <p:spPr bwMode="auto">
          <a:xfrm flipH="0" flipV="0">
            <a:off x="43416" y="63498"/>
            <a:ext cx="354311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3D view</a:t>
            </a:r>
            <a:endParaRPr sz="2600"/>
          </a:p>
        </p:txBody>
      </p:sp>
      <p:pic>
        <p:nvPicPr>
          <p:cNvPr id="14370998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39750" y="1560749"/>
            <a:ext cx="9092116" cy="4799377"/>
          </a:xfrm>
          <a:prstGeom prst="rect">
            <a:avLst/>
          </a:prstGeom>
        </p:spPr>
      </p:pic>
      <p:sp>
        <p:nvSpPr>
          <p:cNvPr id="2073865578" name=""/>
          <p:cNvSpPr/>
          <p:nvPr/>
        </p:nvSpPr>
        <p:spPr bwMode="auto">
          <a:xfrm flipH="0" flipV="0">
            <a:off x="9018083" y="3503081"/>
            <a:ext cx="518582" cy="48683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4544987" name=""/>
          <p:cNvSpPr txBox="1"/>
          <p:nvPr/>
        </p:nvSpPr>
        <p:spPr bwMode="auto">
          <a:xfrm flipH="0" flipV="0">
            <a:off x="9860611" y="3563618"/>
            <a:ext cx="189822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rgbClr val="FF0000"/>
                </a:solidFill>
              </a:rPr>
              <a:t>clic here for 3D view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713133" name=""/>
          <p:cNvSpPr txBox="1"/>
          <p:nvPr/>
        </p:nvSpPr>
        <p:spPr bwMode="auto">
          <a:xfrm flipH="0" flipV="0">
            <a:off x="43416" y="63498"/>
            <a:ext cx="354311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3D view</a:t>
            </a:r>
            <a:endParaRPr sz="2600"/>
          </a:p>
        </p:txBody>
      </p:sp>
      <p:pic>
        <p:nvPicPr>
          <p:cNvPr id="13796783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86833" y="1646551"/>
            <a:ext cx="9409616" cy="4966973"/>
          </a:xfrm>
          <a:prstGeom prst="rect">
            <a:avLst/>
          </a:prstGeom>
        </p:spPr>
      </p:pic>
      <p:sp>
        <p:nvSpPr>
          <p:cNvPr id="1637801698" name=""/>
          <p:cNvSpPr txBox="1"/>
          <p:nvPr/>
        </p:nvSpPr>
        <p:spPr bwMode="auto">
          <a:xfrm flipH="0" flipV="0">
            <a:off x="9860609" y="2378284"/>
            <a:ext cx="1923781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>
                <a:solidFill>
                  <a:srgbClr val="FF0000"/>
                </a:solidFill>
              </a:rPr>
              <a:t>change date and hour of the day to see illumination change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8583349" name=""/>
          <p:cNvSpPr/>
          <p:nvPr/>
        </p:nvSpPr>
        <p:spPr bwMode="auto">
          <a:xfrm flipH="0" flipV="0">
            <a:off x="9282666" y="1915580"/>
            <a:ext cx="518582" cy="79375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2128898" name=""/>
          <p:cNvSpPr txBox="1"/>
          <p:nvPr/>
        </p:nvSpPr>
        <p:spPr bwMode="auto">
          <a:xfrm flipH="0" flipV="0">
            <a:off x="43416" y="63498"/>
            <a:ext cx="354239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Index</a:t>
            </a:r>
            <a:endParaRPr sz="2600"/>
          </a:p>
        </p:txBody>
      </p:sp>
      <p:pic>
        <p:nvPicPr>
          <p:cNvPr id="12594820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98195" y="1810515"/>
            <a:ext cx="8330116" cy="3977800"/>
          </a:xfrm>
          <a:prstGeom prst="rect">
            <a:avLst/>
          </a:prstGeom>
        </p:spPr>
      </p:pic>
      <p:sp>
        <p:nvSpPr>
          <p:cNvPr id="781291512" name=""/>
          <p:cNvSpPr txBox="1"/>
          <p:nvPr/>
        </p:nvSpPr>
        <p:spPr bwMode="auto">
          <a:xfrm flipH="0" flipV="0">
            <a:off x="540833" y="761999"/>
            <a:ext cx="466940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NDVI, NDMI, NDWI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51852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8083" y="760293"/>
            <a:ext cx="9261450" cy="6035264"/>
          </a:xfrm>
          <a:prstGeom prst="rect">
            <a:avLst/>
          </a:prstGeom>
        </p:spPr>
      </p:pic>
      <p:sp>
        <p:nvSpPr>
          <p:cNvPr id="105234841" name=""/>
          <p:cNvSpPr txBox="1"/>
          <p:nvPr/>
        </p:nvSpPr>
        <p:spPr bwMode="auto">
          <a:xfrm flipH="0" flipV="0">
            <a:off x="43416" y="63499"/>
            <a:ext cx="3541673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Time series</a:t>
            </a:r>
            <a:endParaRPr sz="2600"/>
          </a:p>
        </p:txBody>
      </p:sp>
      <p:sp>
        <p:nvSpPr>
          <p:cNvPr id="439347244" name=""/>
          <p:cNvSpPr/>
          <p:nvPr/>
        </p:nvSpPr>
        <p:spPr bwMode="auto">
          <a:xfrm flipH="0" flipV="0">
            <a:off x="8912250" y="1227665"/>
            <a:ext cx="518582" cy="48683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8102299" name=""/>
          <p:cNvSpPr txBox="1"/>
          <p:nvPr/>
        </p:nvSpPr>
        <p:spPr bwMode="auto">
          <a:xfrm flipH="0" flipV="0">
            <a:off x="9568416" y="1074058"/>
            <a:ext cx="262315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rabicParenR"/>
              <a:defRPr/>
            </a:pPr>
            <a:r>
              <a:rPr>
                <a:solidFill>
                  <a:srgbClr val="FF0000"/>
                </a:solidFill>
              </a:rPr>
              <a:t>draw an (AOI)</a:t>
            </a:r>
            <a:endParaRPr>
              <a:solidFill>
                <a:srgbClr val="FF0000"/>
              </a:solidFill>
            </a:endParaRPr>
          </a:p>
          <a:p>
            <a:pPr marL="283879" indent="-283879">
              <a:buAutoNum type="arabicParenR"/>
              <a:defRPr/>
            </a:pPr>
            <a:r>
              <a:rPr>
                <a:solidFill>
                  <a:schemeClr val="accent1"/>
                </a:solidFill>
              </a:rPr>
              <a:t>clic on stastical info</a:t>
            </a:r>
            <a:endParaRPr/>
          </a:p>
        </p:txBody>
      </p:sp>
      <p:sp>
        <p:nvSpPr>
          <p:cNvPr id="2011523984" name=""/>
          <p:cNvSpPr/>
          <p:nvPr/>
        </p:nvSpPr>
        <p:spPr bwMode="auto">
          <a:xfrm flipH="0" flipV="0">
            <a:off x="8112149" y="1274230"/>
            <a:ext cx="518582" cy="486832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437392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33083" y="582083"/>
            <a:ext cx="8229600" cy="6000750"/>
          </a:xfrm>
          <a:prstGeom prst="rect">
            <a:avLst/>
          </a:prstGeom>
        </p:spPr>
      </p:pic>
      <p:sp>
        <p:nvSpPr>
          <p:cNvPr id="1396045687" name=""/>
          <p:cNvSpPr txBox="1"/>
          <p:nvPr/>
        </p:nvSpPr>
        <p:spPr bwMode="auto">
          <a:xfrm flipH="0" flipV="0">
            <a:off x="43416" y="63498"/>
            <a:ext cx="354203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Time series</a:t>
            </a:r>
            <a:endParaRPr sz="2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4301206" name=""/>
          <p:cNvSpPr txBox="1"/>
          <p:nvPr/>
        </p:nvSpPr>
        <p:spPr bwMode="auto">
          <a:xfrm flipH="0" flipV="0">
            <a:off x="252448" y="6008369"/>
            <a:ext cx="558469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To apply for a grant from ESA : https://www.sentinel-hub.com/Network-of-Resources/</a:t>
            </a:r>
            <a:endParaRPr/>
          </a:p>
        </p:txBody>
      </p:sp>
      <p:sp>
        <p:nvSpPr>
          <p:cNvPr id="1714964478" name=""/>
          <p:cNvSpPr txBox="1"/>
          <p:nvPr/>
        </p:nvSpPr>
        <p:spPr bwMode="auto">
          <a:xfrm flipH="0" flipV="0">
            <a:off x="43416" y="63498"/>
            <a:ext cx="3548152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Commercial images</a:t>
            </a:r>
            <a:endParaRPr sz="2600"/>
          </a:p>
        </p:txBody>
      </p:sp>
      <p:pic>
        <p:nvPicPr>
          <p:cNvPr id="5174172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26582" y="853855"/>
            <a:ext cx="6603999" cy="47764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Laurane Charrier (Laurane.Charrier@univ-grenoble-alpes.fr)</cp:lastModifiedBy>
  <cp:revision>9</cp:revision>
  <dcterms:created xsi:type="dcterms:W3CDTF">2012-12-03T06:56:55Z</dcterms:created>
  <dcterms:modified xsi:type="dcterms:W3CDTF">2024-03-21T10:57:11Z</dcterms:modified>
  <cp:category/>
  <cp:contentStatus/>
  <cp:version/>
</cp:coreProperties>
</file>